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0"/>
    <p:restoredTop sz="94660"/>
  </p:normalViewPr>
  <p:slideViewPr>
    <p:cSldViewPr snapToGrid="0">
      <p:cViewPr varScale="1">
        <p:scale>
          <a:sx n="146" d="100"/>
          <a:sy n="146" d="100"/>
        </p:scale>
        <p:origin x="58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021F9-488B-2F46-AEA1-839A00E088E5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346BB-217A-4249-938B-E24D33C06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58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346BB-217A-4249-938B-E24D33C066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23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7/1/25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7/1/25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7/1/25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7/1/25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7/1/25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75DB-68C5-60BE-1706-71D37BF177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Pen Pal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083C03-7331-D8D3-8839-FB6C771114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AI powered security analysis for penetration testers</a:t>
            </a:r>
          </a:p>
          <a:p>
            <a:r>
              <a:rPr lang="en-US" dirty="0"/>
              <a:t>Brandon Herbert</a:t>
            </a:r>
          </a:p>
        </p:txBody>
      </p:sp>
    </p:spTree>
    <p:extLst>
      <p:ext uri="{BB962C8B-B14F-4D97-AF65-F5344CB8AC3E}">
        <p14:creationId xmlns:p14="http://schemas.microsoft.com/office/powerpoint/2010/main" val="2163612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8ABC5-4ECC-B099-D79E-CCA92A7CF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8753" y="191939"/>
            <a:ext cx="5533353" cy="582664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FFB1EC-518F-9A8D-1732-754C07924942}"/>
              </a:ext>
            </a:extLst>
          </p:cNvPr>
          <p:cNvSpPr txBox="1"/>
          <p:nvPr/>
        </p:nvSpPr>
        <p:spPr>
          <a:xfrm>
            <a:off x="4058421" y="6156251"/>
            <a:ext cx="407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Sensitive data found in source files.</a:t>
            </a:r>
          </a:p>
        </p:txBody>
      </p:sp>
      <p:pic>
        <p:nvPicPr>
          <p:cNvPr id="10" name="Picture 9" descr="A screenshot of a computer security report&#10;&#10;AI-generated content may be incorrect.">
            <a:extLst>
              <a:ext uri="{FF2B5EF4-FFF2-40B4-BE49-F238E27FC236}">
                <a16:creationId xmlns:a16="http://schemas.microsoft.com/office/drawing/2014/main" id="{C4D697A4-210F-EEAF-D3A8-67DE59FE1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26" y="191939"/>
            <a:ext cx="4289638" cy="58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96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F6E53-7100-0E73-888E-8D9E8651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83094-1E5B-BBB3-1B79-8C3E1EC59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request payloads to be analyzed for possible vulnerabilities (XSS &amp; SQLi, Fuzzing suggestions).</a:t>
            </a:r>
          </a:p>
          <a:p>
            <a:r>
              <a:rPr lang="en-US" dirty="0"/>
              <a:t>Store analysis in a database rather than local JSON files.</a:t>
            </a:r>
          </a:p>
          <a:p>
            <a:r>
              <a:rPr lang="en-US" dirty="0"/>
              <a:t>Create a better UI or even a standalone UI that can be shared by a team of testers.</a:t>
            </a:r>
          </a:p>
          <a:p>
            <a:r>
              <a:rPr lang="en-US" dirty="0"/>
              <a:t>Optimize prompts to get better analysis and suggestions.</a:t>
            </a:r>
          </a:p>
        </p:txBody>
      </p:sp>
    </p:spTree>
    <p:extLst>
      <p:ext uri="{BB962C8B-B14F-4D97-AF65-F5344CB8AC3E}">
        <p14:creationId xmlns:p14="http://schemas.microsoft.com/office/powerpoint/2010/main" val="454892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B38D-63F3-FC3F-17B3-28EB4E288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52F36-DEF3-0128-DCE3-81B37BEC8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Pen Pal is an AI powered assistant that will analyze web requests as you conduct a penetration test for a web application.</a:t>
            </a:r>
          </a:p>
          <a:p>
            <a:r>
              <a:rPr lang="en-US" dirty="0"/>
              <a:t>Findings are automatically displayed in the browser in real time.</a:t>
            </a:r>
          </a:p>
          <a:p>
            <a:r>
              <a:rPr lang="en-US" dirty="0"/>
              <a:t>Possible attack vectors are highlighted with example payloads.</a:t>
            </a:r>
          </a:p>
          <a:p>
            <a:r>
              <a:rPr lang="en-US" dirty="0"/>
              <a:t>Great at identifying hidden routes and sensitive data that may often be overlooked.</a:t>
            </a:r>
          </a:p>
        </p:txBody>
      </p:sp>
    </p:spTree>
    <p:extLst>
      <p:ext uri="{BB962C8B-B14F-4D97-AF65-F5344CB8AC3E}">
        <p14:creationId xmlns:p14="http://schemas.microsoft.com/office/powerpoint/2010/main" val="2117222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0D6C1-B60D-0EA0-7B7C-3843DF72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pen test: Juice 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CE2E8-3C1A-B0C3-C542-81FBEDF89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Juice shop is an intentionally vulnerable web application.</a:t>
            </a:r>
          </a:p>
          <a:p>
            <a:r>
              <a:rPr lang="en-US" dirty="0"/>
              <a:t>Great for practicing the basics of web application penetration testing.</a:t>
            </a:r>
          </a:p>
          <a:p>
            <a:r>
              <a:rPr lang="en-US" dirty="0"/>
              <a:t>Designed for beginners and also contains harder to find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3660001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50C923-71CB-E947-F85B-076BF3E20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7151" y="255181"/>
            <a:ext cx="9597698" cy="539070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F4376F-862D-72D3-E828-CBDD93A8B1B9}"/>
              </a:ext>
            </a:extLst>
          </p:cNvPr>
          <p:cNvSpPr txBox="1"/>
          <p:nvPr/>
        </p:nvSpPr>
        <p:spPr>
          <a:xfrm>
            <a:off x="2103561" y="5901070"/>
            <a:ext cx="798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Pen Pal extension is displayed on the left hand side of the browser.</a:t>
            </a:r>
          </a:p>
        </p:txBody>
      </p:sp>
    </p:spTree>
    <p:extLst>
      <p:ext uri="{BB962C8B-B14F-4D97-AF65-F5344CB8AC3E}">
        <p14:creationId xmlns:p14="http://schemas.microsoft.com/office/powerpoint/2010/main" val="1527223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230D92-8E93-8B72-CE31-2EBE0804A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490" y="234469"/>
            <a:ext cx="9181020" cy="54075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C09796-10EA-EBBE-BE4C-BA890017FAAC}"/>
              </a:ext>
            </a:extLst>
          </p:cNvPr>
          <p:cNvSpPr txBox="1"/>
          <p:nvPr/>
        </p:nvSpPr>
        <p:spPr>
          <a:xfrm>
            <a:off x="615172" y="6081824"/>
            <a:ext cx="10397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files and request responses are analyzed in real time as the tester uses the web app.</a:t>
            </a:r>
          </a:p>
        </p:txBody>
      </p:sp>
    </p:spTree>
    <p:extLst>
      <p:ext uri="{BB962C8B-B14F-4D97-AF65-F5344CB8AC3E}">
        <p14:creationId xmlns:p14="http://schemas.microsoft.com/office/powerpoint/2010/main" val="3004866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475BC052-10A3-71FA-F3B5-E87C2C92B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605" y="255182"/>
            <a:ext cx="10166789" cy="56990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2475F0-30E6-AACA-B893-349D294FE5D8}"/>
              </a:ext>
            </a:extLst>
          </p:cNvPr>
          <p:cNvSpPr txBox="1"/>
          <p:nvPr/>
        </p:nvSpPr>
        <p:spPr>
          <a:xfrm>
            <a:off x="2002570" y="6233486"/>
            <a:ext cx="818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Analysis is auto populated in the side panel as each request is analyzed.</a:t>
            </a:r>
          </a:p>
        </p:txBody>
      </p:sp>
    </p:spTree>
    <p:extLst>
      <p:ext uri="{BB962C8B-B14F-4D97-AF65-F5344CB8AC3E}">
        <p14:creationId xmlns:p14="http://schemas.microsoft.com/office/powerpoint/2010/main" val="3305861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6AD27F-ECE1-19CE-5156-F868199F3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538" y="160042"/>
            <a:ext cx="10314924" cy="578781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67E5B-3E66-8CCD-1A4A-4B10CEA8C8A6}"/>
              </a:ext>
            </a:extLst>
          </p:cNvPr>
          <p:cNvSpPr txBox="1"/>
          <p:nvPr/>
        </p:nvSpPr>
        <p:spPr>
          <a:xfrm>
            <a:off x="2247029" y="6177516"/>
            <a:ext cx="769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Unlisted route /#/bee-haven found mentioned in configuration files.</a:t>
            </a:r>
          </a:p>
        </p:txBody>
      </p:sp>
    </p:spTree>
    <p:extLst>
      <p:ext uri="{BB962C8B-B14F-4D97-AF65-F5344CB8AC3E}">
        <p14:creationId xmlns:p14="http://schemas.microsoft.com/office/powerpoint/2010/main" val="1417081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E4AC1-351F-CA22-CFB3-7499A21D3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884" y="272434"/>
            <a:ext cx="4287396" cy="3363901"/>
          </a:xfrm>
        </p:spPr>
        <p:txBody>
          <a:bodyPr/>
          <a:lstStyle/>
          <a:p>
            <a:r>
              <a:rPr lang="en-US" dirty="0"/>
              <a:t>Analysis for product search route.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620F26-D925-20EC-4003-8D3954145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2690" y="0"/>
            <a:ext cx="4203180" cy="6752158"/>
          </a:xfrm>
        </p:spPr>
      </p:pic>
    </p:spTree>
    <p:extLst>
      <p:ext uri="{BB962C8B-B14F-4D97-AF65-F5344CB8AC3E}">
        <p14:creationId xmlns:p14="http://schemas.microsoft.com/office/powerpoint/2010/main" val="3332469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5B5507-11A6-DFD7-6092-81394C06E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505" y="128145"/>
            <a:ext cx="10060990" cy="564533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032451-9C2B-8499-E8FA-ECC331D4E207}"/>
              </a:ext>
            </a:extLst>
          </p:cNvPr>
          <p:cNvSpPr txBox="1"/>
          <p:nvPr/>
        </p:nvSpPr>
        <p:spPr>
          <a:xfrm>
            <a:off x="3056546" y="6145619"/>
            <a:ext cx="6078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Utilizing suggested payload to find XSS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36696990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56</TotalTime>
  <Words>244</Words>
  <Application>Microsoft Macintosh PowerPoint</Application>
  <PresentationFormat>Widescreen</PresentationFormat>
  <Paragraphs>25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Century Gothic</vt:lpstr>
      <vt:lpstr>Wingdings 3</vt:lpstr>
      <vt:lpstr>Ion</vt:lpstr>
      <vt:lpstr>Pen Pal</vt:lpstr>
      <vt:lpstr>Summary</vt:lpstr>
      <vt:lpstr>Example pen test: Juice Shop</vt:lpstr>
      <vt:lpstr>PowerPoint Presentation</vt:lpstr>
      <vt:lpstr>PowerPoint Presentation</vt:lpstr>
      <vt:lpstr>PowerPoint Presentation</vt:lpstr>
      <vt:lpstr>PowerPoint Presentation</vt:lpstr>
      <vt:lpstr>Analysis for product search route. </vt:lpstr>
      <vt:lpstr>PowerPoint Presentation</vt:lpstr>
      <vt:lpstr>PowerPoint Presentation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Brandon H</dc:creator>
  <cp:lastModifiedBy>Brandon H</cp:lastModifiedBy>
  <cp:revision>15</cp:revision>
  <dcterms:created xsi:type="dcterms:W3CDTF">2025-07-02T04:07:23Z</dcterms:created>
  <dcterms:modified xsi:type="dcterms:W3CDTF">2025-07-02T05:03:34Z</dcterms:modified>
</cp:coreProperties>
</file>